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slides/slide9.xml" ContentType="application/vnd.openxmlformats-officedocument.presentationml.slide+xml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notesSlides/notesSlide4.xml" ContentType="application/vnd.openxmlformats-officedocument.presentationml.notes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r:id="rId1"/>
  </p:sldMasterIdLst>
  <p:notesMasterIdLst>
    <p:notesMasterId r:id="rId11"/>
  </p:notesMasterIdLst>
  <p:sldIdLst>
    <p:sldId id="256" r:id="rId2"/>
    <p:sldId id="263" r:id="rId3"/>
    <p:sldId id="265" r:id="rId4"/>
    <p:sldId id="276" r:id="rId5"/>
    <p:sldId id="273" r:id="rId6"/>
    <p:sldId id="274" r:id="rId7"/>
    <p:sldId id="259" r:id="rId8"/>
    <p:sldId id="268" r:id="rId9"/>
    <p:sldId id="275" r:id="rId10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howOutlineIcons="0">
    <p:restoredLeft sz="15620"/>
    <p:restoredTop sz="94660"/>
  </p:normalViewPr>
  <p:slideViewPr>
    <p:cSldViewPr snapToObjects="1">
      <p:cViewPr varScale="1">
        <p:scale>
          <a:sx n="98" d="100"/>
          <a:sy n="98" d="100"/>
        </p:scale>
        <p:origin x="-6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FE007F9D-EB29-2C44-987A-C42C8808E8E3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noProof="0" smtClean="0"/>
              <a:t>Click to edit Master text styles</a:t>
            </a:r>
          </a:p>
          <a:p>
            <a:pPr lvl="1"/>
            <a:r>
              <a:rPr lang="x-none" noProof="0" smtClean="0"/>
              <a:t>Second level</a:t>
            </a:r>
          </a:p>
          <a:p>
            <a:pPr lvl="2"/>
            <a:r>
              <a:rPr lang="x-none" noProof="0" smtClean="0"/>
              <a:t>Third level</a:t>
            </a:r>
          </a:p>
          <a:p>
            <a:pPr lvl="3"/>
            <a:r>
              <a:rPr lang="x-none" noProof="0" smtClean="0"/>
              <a:t>Fourth level</a:t>
            </a:r>
          </a:p>
          <a:p>
            <a:pPr lvl="4"/>
            <a:r>
              <a:rPr lang="x-none" noProof="0" smtClean="0"/>
              <a:t>Fifth level</a:t>
            </a:r>
            <a:endParaRPr lang="en-US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76FBE787-B502-1448-83BA-05A8B8357F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smtClean="0"/>
              <a:t>Explicar as funcionalidades antes definida</a:t>
            </a:r>
          </a:p>
          <a:p>
            <a:pPr eaLnBrk="1" hangingPunct="1">
              <a:spcBef>
                <a:spcPct val="0"/>
              </a:spcBef>
            </a:pPr>
            <a:r>
              <a:rPr lang="en-US" smtClean="0"/>
              <a:t>Falar que com essas funcionalidades definidas, e pensando em nossas ferramentas disponiveis para o sistema, realizamos a documentacao</a:t>
            </a:r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8A83282-7CB9-EC42-80D6-8E80B51A8F9E}" type="slidenum">
              <a:rPr lang="en-US" smtClean="0"/>
              <a:pPr/>
              <a:t>2</a:t>
            </a:fld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smtClean="0"/>
              <a:t>Explicar as funcionalidades antes definida</a:t>
            </a:r>
          </a:p>
          <a:p>
            <a:pPr eaLnBrk="1" hangingPunct="1">
              <a:spcBef>
                <a:spcPct val="0"/>
              </a:spcBef>
            </a:pPr>
            <a:r>
              <a:rPr lang="en-US" smtClean="0"/>
              <a:t>Falar que com essas funcionalidades definidas, e pensando em nossas ferramentas disponiveis para o sistema, realizamos a documentacao</a:t>
            </a: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0067BE2-A683-4143-A9D7-AE36364FD42D}" type="slidenum">
              <a:rPr lang="en-US" smtClean="0"/>
              <a:pPr/>
              <a:t>3</a:t>
            </a:fld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smtClean="0"/>
              <a:t>Explicar as funcionalidades antes definida</a:t>
            </a:r>
          </a:p>
          <a:p>
            <a:pPr eaLnBrk="1" hangingPunct="1">
              <a:spcBef>
                <a:spcPct val="0"/>
              </a:spcBef>
            </a:pPr>
            <a:r>
              <a:rPr lang="en-US" smtClean="0"/>
              <a:t>Falar que com essas funcionalidades definidas, e pensando em nossas ferramentas disponiveis para o sistema, realizamos a documentacao</a:t>
            </a: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B190CFC-6ACC-3445-9470-8AA354407DB2}" type="slidenum">
              <a:rPr lang="en-US" smtClean="0"/>
              <a:pPr/>
              <a:t>5</a:t>
            </a:fld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smtClean="0"/>
              <a:t>Explicar as funcionalidades antes definida</a:t>
            </a:r>
          </a:p>
          <a:p>
            <a:pPr eaLnBrk="1" hangingPunct="1">
              <a:spcBef>
                <a:spcPct val="0"/>
              </a:spcBef>
            </a:pPr>
            <a:r>
              <a:rPr lang="en-US" smtClean="0"/>
              <a:t>Falar que com essas funcionalidades definidas, e pensando em nossas ferramentas disponiveis para o sistema, realizamos a documentacao</a:t>
            </a:r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D9F390E-4A27-E84E-A9C4-6AD702A853F0}" type="slidenum">
              <a:rPr lang="en-US" smtClean="0"/>
              <a:pPr/>
              <a:t>6</a:t>
            </a:fld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white">
          <a:xfrm>
            <a:off x="8991600" y="3175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46050" y="6391275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55575" y="2419350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2400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4267200" y="211455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362450" y="2209800"/>
            <a:ext cx="419100" cy="420688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15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978795-DC38-6E48-B246-29963B72B6B6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6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868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fld id="{A5FEEB01-236C-A34D-AFAF-9BCC24E08B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1270DB-F8BD-E64C-80C8-8ADD6A20CBBE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6EC8A0-0183-D949-A168-DA3819C6BB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white">
          <a:xfrm>
            <a:off x="0" y="0"/>
            <a:ext cx="9144000" cy="155575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46050" y="6391275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52400" y="155575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4021137" y="3278188"/>
            <a:ext cx="6245225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6838950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934200" y="3021013"/>
            <a:ext cx="420688" cy="419100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915150" y="3009900"/>
            <a:ext cx="457200" cy="4413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BD6337-DD17-8F4B-9C8C-F4B14EC8CA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B588D3-D236-D549-B025-4FED668C72D7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A643DC-C539-2F48-B4BC-D4C9CB947993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2450" y="1027113"/>
            <a:ext cx="457200" cy="4413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4F0B75-41CA-0548-82F9-DA788AB7F9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152400" y="2286000"/>
            <a:ext cx="8832850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55575" y="142875"/>
            <a:ext cx="8832850" cy="213995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46050" y="6391275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52400" y="152400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152400" y="2438400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4267200" y="211455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362450" y="2209800"/>
            <a:ext cx="419100" cy="420688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E70797-4D87-E749-812B-AB8C07C2FEAC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868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fld id="{4F8CF350-F7D8-004A-A04C-AB2E40E2D6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 flipV="1">
            <a:off x="4562475" y="1576388"/>
            <a:ext cx="9525" cy="481806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10325"/>
            <a:ext cx="30448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8C4706-E17A-B74D-BD51-39AD26CFF351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057051-0D62-9545-8513-D79AE20700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 flipV="1">
            <a:off x="4572000" y="2200275"/>
            <a:ext cx="0" cy="4187825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52400" y="1371600"/>
            <a:ext cx="8832850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050" y="6391275"/>
            <a:ext cx="8832850" cy="31115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152400" y="1279525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575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4267200" y="955675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362450" y="1050925"/>
            <a:ext cx="419100" cy="420688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1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843F55-FAA0-2141-B1A9-E9AACD8C869C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10325"/>
            <a:ext cx="3581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988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3B4C6BA5-0957-654D-817B-84352E357EE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97D636-B031-6E4C-B588-8937F61BD1A0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638"/>
            <a:ext cx="457200" cy="4413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364A1-8FA0-C14D-AF2B-EE2D676F0A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white">
          <a:xfrm>
            <a:off x="0" y="0"/>
            <a:ext cx="9144000" cy="155575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46050" y="6391275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52400" y="158750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357126-B8DB-A941-AE04-6474956B60C5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13AE919F-DB5D-FC46-8E13-683514E187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52400" y="152400"/>
            <a:ext cx="8832850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19063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52400" y="152400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152400" y="533400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390650" y="323850"/>
            <a:ext cx="419100" cy="419100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49225" y="6388100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16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fld id="{2FBB2DC8-AAA9-704D-A06B-946130F9F8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7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335AE3-DEFA-3E4C-9B21-A35099EA53FD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301625" y="6410325"/>
            <a:ext cx="3382963" cy="36671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152400" y="533400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2850" cy="301625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575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390650" y="323850"/>
            <a:ext cx="419100" cy="419100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49225" y="6388100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x-none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16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60BBBB-4A1D-6648-9B16-B767267CEF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7" name="Date Placeholder 4"/>
          <p:cNvSpPr>
            <a:spLocks noGrp="1"/>
          </p:cNvSpPr>
          <p:nvPr>
            <p:ph type="dt" sz="half" idx="11"/>
          </p:nvPr>
        </p:nvSpPr>
        <p:spPr>
          <a:xfrm>
            <a:off x="5788025" y="6405563"/>
            <a:ext cx="30448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48572F-AD12-C149-B1C2-0056CCDDE979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301625" y="6410325"/>
            <a:ext cx="3584575" cy="36671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825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225" y="6388100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5563"/>
            <a:ext cx="3044825" cy="365125"/>
          </a:xfrm>
          <a:prstGeom prst="rect">
            <a:avLst/>
          </a:prstGeom>
        </p:spPr>
        <p:txBody>
          <a:bodyPr vert="horz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21218B0-E70E-0941-923B-AD62BB7D666B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325"/>
            <a:ext cx="3581400" cy="366713"/>
          </a:xfrm>
          <a:prstGeom prst="rect">
            <a:avLst/>
          </a:prstGeom>
        </p:spPr>
        <p:txBody>
          <a:bodyPr vert="horz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575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350"/>
            <a:ext cx="8832850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4267200" y="955675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362450" y="1050925"/>
            <a:ext cx="419100" cy="420688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39813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600">
                <a:solidFill>
                  <a:schemeClr val="accent3">
                    <a:shade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DB75B47-269B-9E40-AC93-45DF37B3FC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8" name="Title Placeholder 21"/>
          <p:cNvSpPr>
            <a:spLocks noGrp="1"/>
          </p:cNvSpPr>
          <p:nvPr>
            <p:ph type="title"/>
          </p:nvPr>
        </p:nvSpPr>
        <p:spPr bwMode="auto">
          <a:xfrm>
            <a:off x="301625" y="228600"/>
            <a:ext cx="8534400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3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01625" y="1524000"/>
            <a:ext cx="8534400" cy="4598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r:id="rId1"/>
    <p:sldLayoutId r:id="rId2"/>
    <p:sldLayoutId r:id="rId3"/>
    <p:sldLayoutId r:id="rId4"/>
    <p:sldLayoutId r:id="rId5"/>
    <p:sldLayoutId r:id="rId6"/>
    <p:sldLayoutId r:id="rId7"/>
    <p:sldLayoutId r:id="rId8"/>
    <p:sldLayoutId r:id="rId9"/>
    <p:sldLayoutId r:id="rId10"/>
    <p:sldLayoutId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 kern="1200">
          <a:solidFill>
            <a:srgbClr val="7B9899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9pPr>
    </p:titleStyle>
    <p:bodyStyle>
      <a:lvl1pPr marL="273050" indent="-2730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 2" charset="2"/>
        <a:buChar char=""/>
        <a:defRPr sz="27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47688" indent="-2730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charset="2"/>
        <a:buChar char=""/>
        <a:defRPr sz="2200" kern="1200">
          <a:solidFill>
            <a:schemeClr val="tx2"/>
          </a:solidFill>
          <a:latin typeface="+mn-lt"/>
          <a:ea typeface="ＭＳ Ｐゴシック" charset="-128"/>
          <a:cs typeface="+mn-cs"/>
        </a:defRPr>
      </a:lvl2pPr>
      <a:lvl3pPr marL="822325" indent="-228600" algn="l" rtl="0" eaLnBrk="0" fontAlgn="base" hangingPunct="0">
        <a:spcBef>
          <a:spcPct val="20000"/>
        </a:spcBef>
        <a:spcAft>
          <a:spcPct val="0"/>
        </a:spcAft>
        <a:buClr>
          <a:srgbClr val="8CADAE"/>
        </a:buClr>
        <a:buSzPct val="75000"/>
        <a:buFont typeface="Wingdings 2" charset="2"/>
        <a:buChar char="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096963" indent="-228600" algn="l" rtl="0" eaLnBrk="0" fontAlgn="base" hangingPunct="0">
        <a:spcBef>
          <a:spcPct val="20000"/>
        </a:spcBef>
        <a:spcAft>
          <a:spcPct val="0"/>
        </a:spcAft>
        <a:buClr>
          <a:srgbClr val="8C7B70"/>
        </a:buClr>
        <a:buSzPct val="70000"/>
        <a:buFont typeface="Wingdings" charset="2"/>
        <a:buChar char=""/>
        <a:defRPr sz="2000" kern="1200">
          <a:solidFill>
            <a:schemeClr val="tx2"/>
          </a:solidFill>
          <a:latin typeface="+mn-lt"/>
          <a:ea typeface="ＭＳ Ｐゴシック" charset="-128"/>
          <a:cs typeface="+mn-cs"/>
        </a:defRPr>
      </a:lvl4pPr>
      <a:lvl5pPr marL="1371600" indent="-228600" algn="l" rtl="0" eaLnBrk="0" fontAlgn="base" hangingPunct="0">
        <a:spcBef>
          <a:spcPct val="20000"/>
        </a:spcBef>
        <a:spcAft>
          <a:spcPct val="0"/>
        </a:spcAft>
        <a:buClr>
          <a:srgbClr val="8FB08C"/>
        </a:buClr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pt-BR" cap="none" dirty="0" smtClean="0"/>
              <a:t>ANDRÉ IVO KIDO</a:t>
            </a:r>
          </a:p>
          <a:p>
            <a:pPr eaLnBrk="1" hangingPunct="1">
              <a:defRPr/>
            </a:pPr>
            <a:r>
              <a:rPr lang="pt-BR" cap="none" dirty="0" smtClean="0"/>
              <a:t>MARCIO MASSAKI HOROIWA</a:t>
            </a:r>
          </a:p>
        </p:txBody>
      </p:sp>
      <p:sp>
        <p:nvSpPr>
          <p:cNvPr id="14339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pt-BR" smtClean="0"/>
              <a:t>Mapeamento colaborativo do tráfego urbano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rgbClr val="7B9899"/>
                </a:solidFill>
              </a:rPr>
              <a:t>Escopo</a:t>
            </a:r>
          </a:p>
        </p:txBody>
      </p:sp>
      <p:pic>
        <p:nvPicPr>
          <p:cNvPr id="15363" name="Content Placeholder 4" descr="TCC-Core4.png"/>
          <p:cNvPicPr>
            <a:picLocks noGrp="1" noChangeAspect="1"/>
          </p:cNvPicPr>
          <p:nvPr>
            <p:ph sz="quarter"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01625" y="1985963"/>
            <a:ext cx="8504238" cy="36544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rgbClr val="7B9899"/>
                </a:solidFill>
              </a:rPr>
              <a:t>Casos de Uso</a:t>
            </a:r>
            <a:br>
              <a:rPr lang="en-US" smtClean="0">
                <a:solidFill>
                  <a:srgbClr val="7B9899"/>
                </a:solidFill>
              </a:rPr>
            </a:br>
            <a:endParaRPr lang="en-US" smtClean="0">
              <a:solidFill>
                <a:srgbClr val="7B9899"/>
              </a:solidFill>
            </a:endParaRPr>
          </a:p>
        </p:txBody>
      </p:sp>
      <p:pic>
        <p:nvPicPr>
          <p:cNvPr id="17411" name="Picture 4" descr="diagrama_casos_de_uso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81200" y="1600200"/>
            <a:ext cx="5214938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Evolu</a:t>
            </a:r>
            <a:r>
              <a:rPr lang="en-US" dirty="0" err="1" smtClean="0"/>
              <a:t>ção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err="1" smtClean="0"/>
              <a:t>Reorganiza</a:t>
            </a:r>
            <a:r>
              <a:rPr lang="en-US" dirty="0" err="1" smtClean="0"/>
              <a:t>ção</a:t>
            </a:r>
            <a:r>
              <a:rPr lang="en-US" dirty="0" smtClean="0"/>
              <a:t> do </a:t>
            </a:r>
            <a:r>
              <a:rPr lang="en-US" dirty="0" err="1" smtClean="0"/>
              <a:t>Escopo</a:t>
            </a:r>
            <a:r>
              <a:rPr lang="en-US" dirty="0" smtClean="0"/>
              <a:t> (</a:t>
            </a:r>
            <a:r>
              <a:rPr lang="en-US" dirty="0" err="1" smtClean="0"/>
              <a:t>saída</a:t>
            </a:r>
            <a:r>
              <a:rPr lang="en-US" dirty="0" smtClean="0"/>
              <a:t> de um </a:t>
            </a:r>
            <a:r>
              <a:rPr lang="en-US" dirty="0" err="1" smtClean="0"/>
              <a:t>membro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Progresso no </a:t>
            </a:r>
            <a:r>
              <a:rPr lang="en-US" dirty="0" err="1" smtClean="0"/>
              <a:t>Desenvolvimento</a:t>
            </a:r>
            <a:endParaRPr lang="en-US" dirty="0" smtClean="0"/>
          </a:p>
          <a:p>
            <a:pPr lvl="1"/>
            <a:r>
              <a:rPr lang="en-US" dirty="0" err="1" smtClean="0"/>
              <a:t>Módulo</a:t>
            </a:r>
            <a:r>
              <a:rPr lang="en-US" dirty="0" smtClean="0"/>
              <a:t> </a:t>
            </a:r>
            <a:r>
              <a:rPr lang="en-US" dirty="0" err="1" smtClean="0"/>
              <a:t>iPhone</a:t>
            </a:r>
            <a:endParaRPr lang="en-US" dirty="0" smtClean="0"/>
          </a:p>
          <a:p>
            <a:pPr lvl="1"/>
            <a:r>
              <a:rPr lang="en-US" dirty="0" err="1" smtClean="0"/>
              <a:t>Módulo</a:t>
            </a:r>
            <a:r>
              <a:rPr lang="en-US" dirty="0" smtClean="0"/>
              <a:t> </a:t>
            </a:r>
            <a:r>
              <a:rPr lang="en-US" dirty="0" err="1" smtClean="0"/>
              <a:t>servidor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Próximos</a:t>
            </a:r>
            <a:r>
              <a:rPr lang="en-US" dirty="0" smtClean="0"/>
              <a:t> </a:t>
            </a:r>
            <a:r>
              <a:rPr lang="en-US" dirty="0" err="1" smtClean="0"/>
              <a:t>Passos</a:t>
            </a:r>
            <a:endParaRPr lang="en-US" dirty="0" smtClean="0"/>
          </a:p>
          <a:p>
            <a:pPr lvl="1"/>
            <a:r>
              <a:rPr lang="en-US" dirty="0" err="1" smtClean="0"/>
              <a:t>Cronograma</a:t>
            </a:r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7B9899"/>
                </a:solidFill>
              </a:rPr>
              <a:t>Diagrama</a:t>
            </a:r>
            <a:r>
              <a:rPr lang="en-US" dirty="0" smtClean="0">
                <a:solidFill>
                  <a:srgbClr val="7B9899"/>
                </a:solidFill>
              </a:rPr>
              <a:t> de </a:t>
            </a:r>
            <a:r>
              <a:rPr lang="en-US" dirty="0" err="1" smtClean="0">
                <a:solidFill>
                  <a:srgbClr val="7B9899"/>
                </a:solidFill>
              </a:rPr>
              <a:t>Classe</a:t>
            </a:r>
            <a:r>
              <a:rPr lang="en-US" dirty="0" smtClean="0">
                <a:solidFill>
                  <a:srgbClr val="7B9899"/>
                </a:solidFill>
              </a:rPr>
              <a:t/>
            </a:r>
            <a:br>
              <a:rPr lang="en-US" dirty="0" smtClean="0">
                <a:solidFill>
                  <a:srgbClr val="7B9899"/>
                </a:solidFill>
              </a:rPr>
            </a:br>
            <a:endParaRPr lang="en-US" dirty="0" smtClean="0">
              <a:solidFill>
                <a:srgbClr val="7B9899"/>
              </a:solidFill>
            </a:endParaRPr>
          </a:p>
        </p:txBody>
      </p:sp>
      <p:pic>
        <p:nvPicPr>
          <p:cNvPr id="19459" name="Picture 3" descr="diagrama_classes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1625" y="1905000"/>
            <a:ext cx="83058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7B9899"/>
                </a:solidFill>
              </a:rPr>
              <a:t>Fluxograma</a:t>
            </a:r>
            <a:r>
              <a:rPr lang="en-US" dirty="0" smtClean="0">
                <a:solidFill>
                  <a:srgbClr val="7B9899"/>
                </a:solidFill>
              </a:rPr>
              <a:t> </a:t>
            </a:r>
            <a:r>
              <a:rPr lang="en-US" dirty="0" err="1" smtClean="0">
                <a:solidFill>
                  <a:srgbClr val="7B9899"/>
                </a:solidFill>
              </a:rPr>
              <a:t>da</a:t>
            </a:r>
            <a:r>
              <a:rPr lang="en-US" dirty="0" smtClean="0">
                <a:solidFill>
                  <a:srgbClr val="7B9899"/>
                </a:solidFill>
              </a:rPr>
              <a:t> </a:t>
            </a:r>
            <a:r>
              <a:rPr lang="en-US" dirty="0" err="1" smtClean="0">
                <a:solidFill>
                  <a:srgbClr val="7B9899"/>
                </a:solidFill>
              </a:rPr>
              <a:t>Aplica</a:t>
            </a:r>
            <a:r>
              <a:rPr lang="en-US" dirty="0" err="1" smtClean="0">
                <a:solidFill>
                  <a:srgbClr val="7B9899"/>
                </a:solidFill>
              </a:rPr>
              <a:t>ção</a:t>
            </a:r>
            <a:r>
              <a:rPr lang="en-US" dirty="0" smtClean="0">
                <a:solidFill>
                  <a:srgbClr val="7B9899"/>
                </a:solidFill>
              </a:rPr>
              <a:t/>
            </a:r>
            <a:br>
              <a:rPr lang="en-US" dirty="0" smtClean="0">
                <a:solidFill>
                  <a:srgbClr val="7B9899"/>
                </a:solidFill>
              </a:rPr>
            </a:br>
            <a:endParaRPr lang="en-US" dirty="0" smtClean="0">
              <a:solidFill>
                <a:srgbClr val="7B9899"/>
              </a:solidFill>
            </a:endParaRPr>
          </a:p>
        </p:txBody>
      </p:sp>
      <p:pic>
        <p:nvPicPr>
          <p:cNvPr id="21507" name="Picture 3" descr="diagrama_navegacao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1828800"/>
            <a:ext cx="68580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6" descr="home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9000" y="1981200"/>
            <a:ext cx="2278063" cy="423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smtClean="0">
                <a:solidFill>
                  <a:srgbClr val="7B9899"/>
                </a:solidFill>
              </a:rPr>
              <a:t>Protótipo de Telas</a:t>
            </a:r>
            <a:br>
              <a:rPr lang="pt-BR" smtClean="0">
                <a:solidFill>
                  <a:srgbClr val="7B9899"/>
                </a:solidFill>
              </a:rPr>
            </a:br>
            <a:endParaRPr lang="pt-BR" smtClean="0">
              <a:solidFill>
                <a:srgbClr val="7B9899"/>
              </a:solidFill>
            </a:endParaRPr>
          </a:p>
        </p:txBody>
      </p:sp>
      <p:sp>
        <p:nvSpPr>
          <p:cNvPr id="23556" name="TextBox 6"/>
          <p:cNvSpPr txBox="1">
            <a:spLocks noChangeArrowheads="1"/>
          </p:cNvSpPr>
          <p:nvPr/>
        </p:nvSpPr>
        <p:spPr bwMode="auto">
          <a:xfrm>
            <a:off x="3810000" y="6065838"/>
            <a:ext cx="43434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Font typeface="Arial" charset="0"/>
              <a:buChar char="•"/>
            </a:pPr>
            <a:r>
              <a:rPr lang="en-US"/>
              <a:t>Navegação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smtClean="0">
                <a:solidFill>
                  <a:srgbClr val="7B9899"/>
                </a:solidFill>
              </a:rPr>
              <a:t>Protótipo de Telas</a:t>
            </a:r>
            <a:br>
              <a:rPr lang="pt-BR" smtClean="0">
                <a:solidFill>
                  <a:srgbClr val="7B9899"/>
                </a:solidFill>
              </a:rPr>
            </a:br>
            <a:endParaRPr lang="pt-BR" smtClean="0">
              <a:solidFill>
                <a:srgbClr val="7B9899"/>
              </a:solidFill>
            </a:endParaRPr>
          </a:p>
        </p:txBody>
      </p:sp>
      <p:sp>
        <p:nvSpPr>
          <p:cNvPr id="24579" name="TextBox 6"/>
          <p:cNvSpPr txBox="1">
            <a:spLocks noChangeArrowheads="1"/>
          </p:cNvSpPr>
          <p:nvPr/>
        </p:nvSpPr>
        <p:spPr bwMode="auto">
          <a:xfrm>
            <a:off x="2438400" y="6065838"/>
            <a:ext cx="43434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buFont typeface="Arial" charset="0"/>
              <a:buChar char="•"/>
            </a:pPr>
            <a:r>
              <a:rPr lang="en-US"/>
              <a:t>Informar evento</a:t>
            </a:r>
          </a:p>
        </p:txBody>
      </p:sp>
      <p:pic>
        <p:nvPicPr>
          <p:cNvPr id="24580" name="Picture 5" descr="06_informar_evento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9000" y="1828800"/>
            <a:ext cx="2278063" cy="423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5603" name="Content Placeholder 2"/>
          <p:cNvSpPr>
            <a:spLocks noGrp="1"/>
          </p:cNvSpPr>
          <p:nvPr>
            <p:ph sz="quarter" idx="1"/>
          </p:nvPr>
        </p:nvSpPr>
        <p:spPr>
          <a:xfrm>
            <a:off x="3124200" y="3200400"/>
            <a:ext cx="3584575" cy="2282825"/>
          </a:xfrm>
        </p:spPr>
        <p:txBody>
          <a:bodyPr/>
          <a:lstStyle/>
          <a:p>
            <a:pPr>
              <a:buFont typeface="Wingdings 2" charset="2"/>
              <a:buNone/>
            </a:pPr>
            <a:r>
              <a:rPr lang="en-US" sz="4400" smtClean="0">
                <a:solidFill>
                  <a:srgbClr val="FF0000"/>
                </a:solidFill>
              </a:rPr>
              <a:t>Obrigado!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Civic.thmx</Template>
  <TotalTime>480</TotalTime>
  <Words>161</Words>
  <Application>Microsoft Macintosh PowerPoint</Application>
  <PresentationFormat>On-screen Show (4:3)</PresentationFormat>
  <Paragraphs>33</Paragraphs>
  <Slides>9</Slides>
  <Notes>4</Notes>
  <HiddenSlides>3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Civic</vt:lpstr>
      <vt:lpstr>Mapeamento colaborativo do tráfego urbano</vt:lpstr>
      <vt:lpstr>Escopo</vt:lpstr>
      <vt:lpstr>Casos de Uso </vt:lpstr>
      <vt:lpstr>Evolução</vt:lpstr>
      <vt:lpstr>Diagrama de Classe </vt:lpstr>
      <vt:lpstr>Fluxograma da Aplicação </vt:lpstr>
      <vt:lpstr>Protótipo de Telas </vt:lpstr>
      <vt:lpstr>Protótipo de Telas </vt:lpstr>
      <vt:lpstr>Slide 9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Henrique</dc:creator>
  <cp:lastModifiedBy>and</cp:lastModifiedBy>
  <cp:revision>49</cp:revision>
  <dcterms:created xsi:type="dcterms:W3CDTF">2010-10-04T14:56:28Z</dcterms:created>
  <dcterms:modified xsi:type="dcterms:W3CDTF">2010-10-04T15:47:48Z</dcterms:modified>
</cp:coreProperties>
</file>

<file path=docProps/thumbnail.jpeg>
</file>